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0"/>
    </p:embeddedFont>
    <p:embeddedFont>
      <p:font typeface="MuseoModerno Medium" panose="020B0604020202020204" charset="0"/>
      <p:regular r:id="rId11"/>
    </p:embeddedFont>
    <p:embeddedFont>
      <p:font typeface="Source Sans Pro" panose="020B0503030403020204" pitchFamily="34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86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0326"/>
            <a:ext cx="962144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Introduction to AgriDisha</a:t>
            </a:r>
            <a:endParaRPr lang="en-US" sz="615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828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Here's an overview of </a:t>
            </a:r>
            <a:r>
              <a:rPr lang="en-US" sz="24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AgriDisha</a:t>
            </a: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 comprehensive agriculture management system designed to streamline and improve agricultural practices for farmers</a:t>
            </a:r>
            <a:r>
              <a:rPr lang="en-US" sz="2000" b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buyers.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703D1-6191-103D-DAA5-0381D6121BC1}"/>
              </a:ext>
            </a:extLst>
          </p:cNvPr>
          <p:cNvSpPr txBox="1"/>
          <p:nvPr/>
        </p:nvSpPr>
        <p:spPr>
          <a:xfrm>
            <a:off x="12904342" y="7726167"/>
            <a:ext cx="1623317" cy="3698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867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4800" b="1" dirty="0">
                <a:solidFill>
                  <a:srgbClr val="2B4150"/>
                </a:solidFill>
                <a:latin typeface="Arial Rounded MT Bold" panose="020F0704030504030204" pitchFamily="34" charset="0"/>
                <a:ea typeface="Source Sans Pro" pitchFamily="34" charset="-122"/>
                <a:cs typeface="Source Sans Pro" pitchFamily="34" charset="-120"/>
              </a:rPr>
              <a:t>Meet the Group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1733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25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Siddhi Amup - 03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793790" y="4744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Shruti Hode - 30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793790" y="53620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Rutuja Kothare - 80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168CE-B7E6-BA41-A10B-CE60B517D592}"/>
              </a:ext>
            </a:extLst>
          </p:cNvPr>
          <p:cNvSpPr txBox="1"/>
          <p:nvPr/>
        </p:nvSpPr>
        <p:spPr>
          <a:xfrm>
            <a:off x="12904342" y="7715893"/>
            <a:ext cx="1623317" cy="3698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97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Project Synopsis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6470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9169" y="3732014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47003"/>
            <a:ext cx="7109660" cy="110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AgriDisha aims to bridge the gap between farmers and markets, enhancing agricultural productivity and accessibility.</a:t>
            </a:r>
            <a:endParaRPr lang="en-US" sz="2000" b="1" dirty="0"/>
          </a:p>
        </p:txBody>
      </p:sp>
      <p:sp>
        <p:nvSpPr>
          <p:cNvPr id="7" name="Shape 4"/>
          <p:cNvSpPr/>
          <p:nvPr/>
        </p:nvSpPr>
        <p:spPr>
          <a:xfrm>
            <a:off x="793790" y="48944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954286" y="4979432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8944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features include a user-friendly online marketplace, resource management tools.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51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Technical Overview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764048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9086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on a robust PHP framework and MySQL database for data storage and management.</a:t>
            </a:r>
            <a:endParaRPr lang="en-US" sz="2000" b="1" dirty="0"/>
          </a:p>
        </p:txBody>
      </p:sp>
      <p:sp>
        <p:nvSpPr>
          <p:cNvPr id="6" name="Shape 3"/>
          <p:cNvSpPr/>
          <p:nvPr/>
        </p:nvSpPr>
        <p:spPr>
          <a:xfrm>
            <a:off x="7428667" y="4764048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7552739" y="4808044"/>
            <a:ext cx="5954435" cy="1091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Front-end development utilizes HTML/CSS for visual design and JavaScript for interactive user experiences.</a:t>
            </a:r>
            <a:endParaRPr lang="en-US" sz="2000" b="1" dirty="0"/>
          </a:p>
        </p:txBody>
      </p:sp>
      <p:sp>
        <p:nvSpPr>
          <p:cNvPr id="8" name="Shape 5"/>
          <p:cNvSpPr/>
          <p:nvPr/>
        </p:nvSpPr>
        <p:spPr>
          <a:xfrm>
            <a:off x="793790" y="6170295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1020604" y="639710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Responsive design using Bootstrap ensures optimal viewing across devices and screen sizes.</a:t>
            </a:r>
            <a:endParaRPr lang="en-US" sz="2000" b="1" dirty="0"/>
          </a:p>
        </p:txBody>
      </p:sp>
      <p:sp>
        <p:nvSpPr>
          <p:cNvPr id="10" name="Shape 7"/>
          <p:cNvSpPr/>
          <p:nvPr/>
        </p:nvSpPr>
        <p:spPr>
          <a:xfrm>
            <a:off x="7428667" y="6170295"/>
            <a:ext cx="6408063" cy="1179433"/>
          </a:xfrm>
          <a:prstGeom prst="roundRect">
            <a:avLst>
              <a:gd name="adj" fmla="val 2885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655481" y="639710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Leverages Google Translate API for multilingual support, fostering inclusivity in the platform.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26299-88EC-91F1-EBD2-D6D4C7FF9C02}"/>
              </a:ext>
            </a:extLst>
          </p:cNvPr>
          <p:cNvSpPr txBox="1"/>
          <p:nvPr/>
        </p:nvSpPr>
        <p:spPr>
          <a:xfrm>
            <a:off x="12904342" y="7715893"/>
            <a:ext cx="1623317" cy="3698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System Design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121008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7250251" y="3941921"/>
            <a:ext cx="12977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5438" y="3849647"/>
            <a:ext cx="5655588" cy="921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Registration: Farmers/Sellers and Buyers register with their details. The Admin approves or rejects farmer accounts</a:t>
            </a: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9D4C9"/>
          </a:solidFill>
          <a:ln/>
        </p:spPr>
      </p:sp>
      <p:sp>
        <p:nvSpPr>
          <p:cNvPr id="10" name="Shape 7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238226" y="4863822"/>
            <a:ext cx="15382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329374" y="4771549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Product Listing: Farmers/Sellers list their products with details, and the Admin approves products before they are visible to buyers.</a:t>
            </a:r>
            <a:endParaRPr lang="en-US" sz="1600" b="1" dirty="0"/>
          </a:p>
        </p:txBody>
      </p:sp>
      <p:sp>
        <p:nvSpPr>
          <p:cNvPr id="13" name="Shape 10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9D4C9"/>
          </a:solidFill>
          <a:ln/>
        </p:spPr>
      </p:sp>
      <p:sp>
        <p:nvSpPr>
          <p:cNvPr id="14" name="Shape 11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5" name="Text 12"/>
          <p:cNvSpPr/>
          <p:nvPr/>
        </p:nvSpPr>
        <p:spPr>
          <a:xfrm>
            <a:off x="7237393" y="5693569"/>
            <a:ext cx="1554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45438" y="5601295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Order Placement: Buyers can add products to their cart, checkout, and make payments.</a:t>
            </a:r>
            <a:endParaRPr lang="en-US" sz="1600" b="1" dirty="0"/>
          </a:p>
        </p:txBody>
      </p:sp>
      <p:sp>
        <p:nvSpPr>
          <p:cNvPr id="17" name="Shape 14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9D4C9"/>
          </a:solidFill>
          <a:ln/>
        </p:spPr>
      </p:sp>
      <p:sp>
        <p:nvSpPr>
          <p:cNvPr id="18" name="Shape 15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9" name="Text 16"/>
          <p:cNvSpPr/>
          <p:nvPr/>
        </p:nvSpPr>
        <p:spPr>
          <a:xfrm>
            <a:off x="7226082" y="6523434"/>
            <a:ext cx="17823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8329374" y="6431161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Delivery: Farmers/Sellers update the delivery status, and buyers can confirm receipt.</a:t>
            </a:r>
            <a:endParaRPr 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77723-2E7D-2930-3F63-AA8FA7836A95}"/>
              </a:ext>
            </a:extLst>
          </p:cNvPr>
          <p:cNvSpPr txBox="1"/>
          <p:nvPr/>
        </p:nvSpPr>
        <p:spPr>
          <a:xfrm flipH="1">
            <a:off x="12834732" y="7721664"/>
            <a:ext cx="1641553" cy="414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Conclusion and Future Plans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AgriDisha empowers farmers and buyers with a streamlined platform, facilitating agricultural growth and sustainability. We're continuously innovating to enhance the platform with advanced analytics, resource tracking, and expanded market reach.</a:t>
            </a:r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6355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Live Demo of AgriDisha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 us for a live demonstration of AgriDisha! </a:t>
            </a:r>
            <a:endParaRPr lang="en-US" sz="1600" b="1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http://localhost:8080/AgriDisha/</a:t>
            </a:r>
            <a:endParaRPr lang="en-US" sz="1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285</Words>
  <Application>Microsoft Office PowerPoint</Application>
  <PresentationFormat>Custom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MuseoModerno Medium</vt:lpstr>
      <vt:lpstr>Arial</vt:lpstr>
      <vt:lpstr>Source Sans Pro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Shruti Hode</cp:lastModifiedBy>
  <cp:revision>4</cp:revision>
  <dcterms:created xsi:type="dcterms:W3CDTF">2025-02-22T11:06:10Z</dcterms:created>
  <dcterms:modified xsi:type="dcterms:W3CDTF">2025-02-27T05:12:03Z</dcterms:modified>
</cp:coreProperties>
</file>